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65" r:id="rId6"/>
    <p:sldId id="259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664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021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9780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63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853894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473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018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495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278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387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732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518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309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207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67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3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564E9-91EF-4897-9AB8-3091D901F604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D699926-F20F-4F54-AA64-6AA72C001A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717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fcst.kiev.ua/" TargetMode="External"/><Relationship Id="rId2" Type="http://schemas.openxmlformats.org/officeDocument/2006/relationships/hyperlink" Target="https://wm-help.net/lib/b/book/2112412506/2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uacomputing.com/persons/brusentsov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Николай Петрович </a:t>
            </a:r>
            <a:r>
              <a:rPr lang="ru-RU" dirty="0" err="1"/>
              <a:t>Брусенцов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создатель первого в мире троичного компьютера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132150" y="273979"/>
            <a:ext cx="3044423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Презентацию подготовил</a:t>
            </a:r>
          </a:p>
          <a:p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студент РГПУ им. А.И. Герцена,</a:t>
            </a:r>
          </a:p>
          <a:p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ИКНиТО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4 курса,</a:t>
            </a:r>
          </a:p>
          <a:p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специальности ИВТ</a:t>
            </a:r>
          </a:p>
          <a:p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Бахурев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Николай</a:t>
            </a:r>
            <a:endParaRPr lang="ru-RU" sz="1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9584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7707" y="2698570"/>
            <a:ext cx="8911687" cy="128089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3497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Николай Петрович </a:t>
            </a:r>
            <a:r>
              <a:rPr lang="ru-RU" dirty="0" err="1" smtClean="0"/>
              <a:t>Брусенцов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Родился </a:t>
            </a:r>
            <a:r>
              <a:rPr lang="ru-RU" dirty="0"/>
              <a:t>на Украине в городе Днепродзержинске 7 февраля 1925 года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 </a:t>
            </a:r>
            <a:r>
              <a:rPr lang="ru-RU" dirty="0"/>
              <a:t>1948 году поступил на радиотехнический факультет Московского энергетического института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Дипломная работа: </a:t>
            </a:r>
            <a:r>
              <a:rPr lang="ru-RU" dirty="0" smtClean="0"/>
              <a:t>таблицы </a:t>
            </a:r>
            <a:r>
              <a:rPr lang="ru-RU" dirty="0"/>
              <a:t>дифракции на эллиптическом цилиндре, известные как таблицы Брусенцова</a:t>
            </a:r>
            <a:r>
              <a:rPr lang="ru-RU" dirty="0" smtClean="0"/>
              <a:t>.</a:t>
            </a:r>
          </a:p>
        </p:txBody>
      </p:sp>
      <p:pic>
        <p:nvPicPr>
          <p:cNvPr id="2050" name="Picture 2" descr="http://2.bp.blogspot.com/_NhZPKR1vZg4/SjYjyVE0sKI/AAAAAAAAAy8/ABVAGpXBex0/w1200-h630-p-k-no-nu/SETUN_VREZKA_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396" y="4022411"/>
            <a:ext cx="1628230" cy="257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431809" y="4148920"/>
            <a:ext cx="6225202" cy="1914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Более </a:t>
            </a:r>
            <a:r>
              <a:rPr lang="ru-RU" dirty="0"/>
              <a:t>100 научных </a:t>
            </a:r>
            <a:r>
              <a:rPr lang="ru-RU" dirty="0" smtClean="0"/>
              <a:t>работ.</a:t>
            </a:r>
          </a:p>
          <a:p>
            <a:r>
              <a:rPr lang="ru-RU" dirty="0" smtClean="0"/>
              <a:t>11 </a:t>
            </a:r>
            <a:r>
              <a:rPr lang="ru-RU" dirty="0"/>
              <a:t>авторских свидетельств на изобретения.</a:t>
            </a:r>
          </a:p>
        </p:txBody>
      </p:sp>
    </p:spTree>
    <p:extLst>
      <p:ext uri="{BB962C8B-B14F-4D97-AF65-F5344CB8AC3E}">
        <p14:creationId xmlns:p14="http://schemas.microsoft.com/office/powerpoint/2010/main" val="2581334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Предпосылки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50-е годы XX века много писалось статей о тех или иных системах счисления и их использовании в вычислительной технике</a:t>
            </a:r>
            <a:r>
              <a:rPr lang="ru-RU" dirty="0" smtClean="0"/>
              <a:t>.</a:t>
            </a:r>
          </a:p>
          <a:p>
            <a:r>
              <a:rPr lang="ru-RU" dirty="0"/>
              <a:t>Один из критериев связан с экономичностью системы </a:t>
            </a:r>
            <a:r>
              <a:rPr lang="ru-RU" dirty="0" smtClean="0"/>
              <a:t>счисления.</a:t>
            </a:r>
          </a:p>
          <a:p>
            <a:r>
              <a:rPr lang="ru-RU" dirty="0" smtClean="0"/>
              <a:t>Самой экономичной системой </a:t>
            </a:r>
            <a:r>
              <a:rPr lang="ru-RU" dirty="0"/>
              <a:t>счисления является система с основанием е = </a:t>
            </a:r>
            <a:r>
              <a:rPr lang="ru-RU" dirty="0" smtClean="0"/>
              <a:t>2,71…</a:t>
            </a:r>
            <a:endParaRPr lang="ru-RU" dirty="0" smtClean="0"/>
          </a:p>
          <a:p>
            <a:r>
              <a:rPr lang="ru-RU" dirty="0"/>
              <a:t>Ближайшим к этому иррациональному числу является число 3, т. е. троичная система — самая экономичная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2550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Основное преимущество троичного представления чисел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</a:t>
            </a:r>
            <a:r>
              <a:rPr lang="ru-RU" dirty="0"/>
              <a:t>тремя цифрами возможен натуральный код чисел со знаком, а с двумя невозможен. </a:t>
            </a:r>
            <a:endParaRPr lang="ru-RU" dirty="0" smtClean="0"/>
          </a:p>
          <a:p>
            <a:r>
              <a:rPr lang="ru-RU" dirty="0" smtClean="0"/>
              <a:t>Двоичным </a:t>
            </a:r>
            <a:r>
              <a:rPr lang="ru-RU" dirty="0"/>
              <a:t>кодом естественно представимы либо только неотрицательные числа, либо только </a:t>
            </a:r>
            <a:r>
              <a:rPr lang="ru-RU" dirty="0" smtClean="0"/>
              <a:t>неположительные.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8084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Представление чисел в троичных системах счисления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626209"/>
              </p:ext>
            </p:extLst>
          </p:nvPr>
        </p:nvGraphicFramePr>
        <p:xfrm>
          <a:off x="2702253" y="2282283"/>
          <a:ext cx="7983943" cy="1798398"/>
        </p:xfrm>
        <a:graphic>
          <a:graphicData uri="http://schemas.openxmlformats.org/drawingml/2006/table">
            <a:tbl>
              <a:tblPr/>
              <a:tblGrid>
                <a:gridCol w="2018062"/>
                <a:gridCol w="535499"/>
                <a:gridCol w="535499"/>
                <a:gridCol w="535499"/>
                <a:gridCol w="535499"/>
                <a:gridCol w="535499"/>
                <a:gridCol w="535499"/>
                <a:gridCol w="535499"/>
                <a:gridCol w="535499"/>
                <a:gridCol w="535499"/>
                <a:gridCol w="573195"/>
                <a:gridCol w="573195"/>
              </a:tblGrid>
              <a:tr h="740517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Десятичное число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C9B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3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4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5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6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7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8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9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</a:tr>
              <a:tr h="1057881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Троичное число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C9B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22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>
                          <a:effectLst/>
                        </a:rPr>
                        <a:t>100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effectLst/>
                        </a:rPr>
                        <a:t>101</a:t>
                      </a:r>
                    </a:p>
                  </a:txBody>
                  <a:tcPr anchor="ctr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0C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697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Недостаток троичного представления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Применение </a:t>
            </a:r>
            <a:r>
              <a:rPr lang="ru-RU" dirty="0"/>
              <a:t>в вычислительной технике вместо двоичной влечет некоторые конструктивные трудности: элементы, на которых строится машина, должны иметь не два устойчивых состояния, а </a:t>
            </a:r>
            <a:r>
              <a:rPr lang="ru-RU" dirty="0" smtClean="0"/>
              <a:t>три.</a:t>
            </a:r>
          </a:p>
          <a:p>
            <a:r>
              <a:rPr lang="ru-RU" dirty="0"/>
              <a:t>Необходимые для реализации троичной системы три устойчивых состояния Н. П. </a:t>
            </a:r>
            <a:r>
              <a:rPr lang="ru-RU" dirty="0" err="1"/>
              <a:t>Брусенцов</a:t>
            </a:r>
            <a:r>
              <a:rPr lang="ru-RU" dirty="0"/>
              <a:t> получил с помощью пары магнитных усилителей.</a:t>
            </a:r>
          </a:p>
        </p:txBody>
      </p:sp>
    </p:spTree>
    <p:extLst>
      <p:ext uri="{BB962C8B-B14F-4D97-AF65-F5344CB8AC3E}">
        <p14:creationId xmlns:p14="http://schemas.microsoft.com/office/powerpoint/2010/main" val="715376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Изготовление первого образца</a:t>
            </a:r>
            <a:endParaRPr lang="ru-RU" dirty="0"/>
          </a:p>
        </p:txBody>
      </p:sp>
      <p:pic>
        <p:nvPicPr>
          <p:cNvPr id="1026" name="Picture 2" descr="https://img-lib.wm-help.net/2112412506/nonjpegpng_image5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925" y="3954699"/>
            <a:ext cx="3209925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2589212" y="2133600"/>
            <a:ext cx="8915400" cy="1821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В 1958 г. сотрудники лаборатории </a:t>
            </a:r>
            <a:r>
              <a:rPr lang="ru-RU" dirty="0" smtClean="0"/>
              <a:t>при Московском университете (к </a:t>
            </a:r>
            <a:r>
              <a:rPr lang="ru-RU" dirty="0"/>
              <a:t>этому времени их набралось почти 20 человек) своими руками изготовили первый образец машины.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89212" y="6383574"/>
            <a:ext cx="3265638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dirty="0"/>
              <a:t>Троичный компьютер "</a:t>
            </a:r>
            <a:r>
              <a:rPr lang="ru-RU" sz="1600" dirty="0" err="1"/>
              <a:t>Сетунь</a:t>
            </a:r>
            <a:r>
              <a:rPr lang="ru-RU" sz="1600" dirty="0"/>
              <a:t>"</a:t>
            </a:r>
            <a:endParaRPr lang="ru-RU" sz="1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005014" y="3954699"/>
            <a:ext cx="5499597" cy="24288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На "</a:t>
            </a:r>
            <a:r>
              <a:rPr lang="ru-RU" dirty="0" err="1"/>
              <a:t>Сетуни</a:t>
            </a:r>
            <a:r>
              <a:rPr lang="ru-RU" dirty="0"/>
              <a:t>" решались задачи математического моделирования в физике и химии, оптимизации управления производством, краткосрочных прогнозов погоды, конструкторских расчетов, компьютерного обучения, обработки экспериментальных данных и т. д.</a:t>
            </a:r>
          </a:p>
        </p:txBody>
      </p:sp>
    </p:spTree>
    <p:extLst>
      <p:ext uri="{BB962C8B-B14F-4D97-AF65-F5344CB8AC3E}">
        <p14:creationId xmlns:p14="http://schemas.microsoft.com/office/powerpoint/2010/main" val="3216298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1961–1968 годах </a:t>
            </a:r>
            <a:r>
              <a:rPr lang="ru-RU" dirty="0" err="1"/>
              <a:t>Брусенцов</a:t>
            </a:r>
            <a:r>
              <a:rPr lang="ru-RU" dirty="0"/>
              <a:t> вместе с </a:t>
            </a:r>
            <a:r>
              <a:rPr lang="ru-RU" dirty="0" err="1"/>
              <a:t>Жоголевым</a:t>
            </a:r>
            <a:r>
              <a:rPr lang="ru-RU" dirty="0"/>
              <a:t> разработал новую машину, впоследствии названную "</a:t>
            </a:r>
            <a:r>
              <a:rPr lang="ru-RU" dirty="0" smtClean="0"/>
              <a:t>Сетунь-70.</a:t>
            </a:r>
          </a:p>
          <a:p>
            <a:r>
              <a:rPr lang="ru-RU" dirty="0" smtClean="0"/>
              <a:t>После </a:t>
            </a:r>
            <a:r>
              <a:rPr lang="ru-RU" dirty="0"/>
              <a:t>завершения работ по "Сетуни-70" лаборатория Брусенцова была вынуждена по указанию нового начальства прекратить разработки машин. "Сетунь-70" стали использовать и в системе компьютерного обучения "Наставник</a:t>
            </a:r>
            <a:r>
              <a:rPr lang="ru-RU" dirty="0" smtClean="0"/>
              <a:t>".</a:t>
            </a:r>
          </a:p>
          <a:p>
            <a:r>
              <a:rPr lang="ru-RU" dirty="0" smtClean="0"/>
              <a:t>«…все</a:t>
            </a:r>
            <a:r>
              <a:rPr lang="ru-RU" dirty="0"/>
              <a:t>, о чем мечтает Д. Кнут в "Искусстве программирования для ЭВМ", мы уже </a:t>
            </a:r>
            <a:r>
              <a:rPr lang="ru-RU" dirty="0" smtClean="0"/>
              <a:t>осуществили…»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94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wm-help.net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www.icfcst.kiev.ua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ru.uacomputing.com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59471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39</TotalTime>
  <Words>369</Words>
  <Application>Microsoft Office PowerPoint</Application>
  <PresentationFormat>Широкоэкранный</PresentationFormat>
  <Paragraphs>62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Легкий дым</vt:lpstr>
      <vt:lpstr>Николай Петрович Брусенцов</vt:lpstr>
      <vt:lpstr>Николай Петрович Брусенцов</vt:lpstr>
      <vt:lpstr>Предпосылки</vt:lpstr>
      <vt:lpstr>Основное преимущество троичного представления чисел</vt:lpstr>
      <vt:lpstr>Представление чисел в троичных системах счисления</vt:lpstr>
      <vt:lpstr>Недостаток троичного представления</vt:lpstr>
      <vt:lpstr>Изготовление первого образца</vt:lpstr>
      <vt:lpstr>Итог</vt:lpstr>
      <vt:lpstr>Источники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Николай Петрович Брусенцов</dc:title>
  <dc:creator>NickB</dc:creator>
  <cp:lastModifiedBy>NickB</cp:lastModifiedBy>
  <cp:revision>9</cp:revision>
  <dcterms:created xsi:type="dcterms:W3CDTF">2019-04-03T07:41:27Z</dcterms:created>
  <dcterms:modified xsi:type="dcterms:W3CDTF">2019-04-03T09:45:13Z</dcterms:modified>
</cp:coreProperties>
</file>